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71" r:id="rId7"/>
    <p:sldId id="305"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3832C-1FFB-435E-A89C-35B8C447751E}" v="20" dt="2026-01-02T16:51:48.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26" d="100"/>
          <a:sy n="126" d="100"/>
        </p:scale>
        <p:origin x="1060" y="68"/>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2026-01-06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2026-01-06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2026-01-06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2026-01-06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2026-01-06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2026-01-06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2026-01-06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2026-01-06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youtube.com/watch?v=ZTPrbAKmcd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1150673869"/>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3633099954"/>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2"/>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Spyder,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r>
              <a:rPr lang="da-DK" b="1" dirty="0"/>
              <a:t>Pair </a:t>
            </a:r>
            <a:r>
              <a:rPr lang="da-DK" b="1" dirty="0" err="1"/>
              <a:t>programming</a:t>
            </a:r>
            <a:r>
              <a:rPr lang="da-DK" b="1" dirty="0"/>
              <a:t> plugins (</a:t>
            </a:r>
            <a:r>
              <a:rPr lang="da-DK" b="1" dirty="0" err="1"/>
              <a:t>share</a:t>
            </a:r>
            <a:r>
              <a:rPr lang="da-DK" b="1" dirty="0"/>
              <a:t> </a:t>
            </a:r>
            <a:r>
              <a:rPr lang="da-DK" b="1" dirty="0" err="1"/>
              <a:t>your</a:t>
            </a:r>
            <a:r>
              <a:rPr lang="da-DK" b="1" dirty="0"/>
              <a:t> editor with </a:t>
            </a:r>
            <a:r>
              <a:rPr lang="da-DK" b="1" dirty="0" err="1"/>
              <a:t>others</a:t>
            </a:r>
            <a:r>
              <a:rPr lang="da-DK" b="1" dirty="0"/>
              <a:t>)</a:t>
            </a:r>
          </a:p>
          <a:p>
            <a:pPr lvl="1"/>
            <a:r>
              <a:rPr lang="da-DK" dirty="0" err="1"/>
              <a:t>PyCharm</a:t>
            </a:r>
            <a:r>
              <a:rPr lang="da-DK" dirty="0"/>
              <a:t> : </a:t>
            </a:r>
            <a:r>
              <a:rPr lang="da-DK" dirty="0">
                <a:hlinkClick r:id="rId3"/>
              </a:rPr>
              <a:t>Code With </a:t>
            </a:r>
            <a:r>
              <a:rPr lang="da-DK" dirty="0" err="1">
                <a:hlinkClick r:id="rId3"/>
              </a:rPr>
              <a:t>Me</a:t>
            </a:r>
            <a:endParaRPr lang="da-DK" dirty="0"/>
          </a:p>
          <a:p>
            <a:pPr lvl="1"/>
            <a:r>
              <a:rPr lang="da-DK" dirty="0"/>
              <a:t>Visual Studio Code : </a:t>
            </a:r>
            <a:r>
              <a:rPr lang="da-DK" dirty="0">
                <a:hlinkClick r:id="rId4"/>
              </a:rPr>
              <a:t>Live </a:t>
            </a:r>
            <a:r>
              <a:rPr lang="da-DK" dirty="0" err="1">
                <a:hlinkClick r:id="rId4"/>
              </a:rPr>
              <a:t>Share</a:t>
            </a:r>
            <a:endParaRPr lang="da-DK" dirty="0"/>
          </a:p>
          <a:p>
            <a:pPr lvl="1"/>
            <a:endParaRPr lang="da-DK"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da-DK" sz="2000" dirty="0"/>
              <a:t>Try to google ”</a:t>
            </a:r>
            <a:r>
              <a:rPr lang="da-DK" sz="2000" dirty="0" err="1">
                <a:hlinkClick r:id="rId6"/>
              </a:rPr>
              <a:t>best</a:t>
            </a:r>
            <a:r>
              <a:rPr lang="da-DK" sz="2000" dirty="0">
                <a:hlinkClick r:id="rId6"/>
              </a:rPr>
              <a:t> ide </a:t>
            </a:r>
            <a:r>
              <a:rPr lang="da-DK" sz="2000" dirty="0" err="1">
                <a:hlinkClick r:id="rId6"/>
              </a:rPr>
              <a:t>python</a:t>
            </a:r>
            <a:r>
              <a:rPr lang="da-DK" sz="200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dirty="0"/>
                <a:t>Visual Studio Code is used by more than twice as many developers than its nearest alternative</a:t>
              </a:r>
              <a:r>
                <a:rPr lang="en-US" sz="1400" dirty="0"/>
                <a:t>, </a:t>
              </a:r>
              <a:r>
                <a:rPr lang="en-US" sz="1400" dirty="0">
                  <a:hlinkClick r:id="rId7"/>
                </a:rPr>
                <a:t>Stack overflow survey 2025</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da-DK" sz="1400" dirty="0"/>
                <a:t>Good beginer Python IDE </a:t>
              </a:r>
              <a:endParaRPr lang="en-US" sz="1400" dirty="0"/>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saves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da-DK" dirty="0">
                <a:solidFill>
                  <a:schemeClr val="bg1"/>
                </a:solidFill>
                <a:hlinkClick r:id="rId4">
                  <a:extLst>
                    <a:ext uri="{A12FA001-AC4F-418D-AE19-62706E023703}">
                      <ahyp:hlinkClr xmlns:ahyp="http://schemas.microsoft.com/office/drawing/2018/hyperlinkcolor" val="tx"/>
                    </a:ext>
                  </a:extLst>
                </a:hlinkClick>
              </a:rPr>
              <a:t>9gag.com</a:t>
            </a:r>
            <a:endParaRPr lang="da-DK"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Props1.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8C658E-6A6D-42A2-A0AF-CE1C58F8A39E}">
  <ds:schemaRefs>
    <ds:schemaRef ds:uri="http://schemas.microsoft.com/sharepoint/v3/contenttype/forms"/>
  </ds:schemaRefs>
</ds:datastoreItem>
</file>

<file path=customXml/itemProps3.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17374</TotalTime>
  <Words>11874</Words>
  <Application>Microsoft Office PowerPoint</Application>
  <PresentationFormat>Widescreen</PresentationFormat>
  <Paragraphs>1114</Paragraphs>
  <Slides>56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2026-01-06T11:47:35Z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